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5" r:id="rId2"/>
    <p:sldId id="273" r:id="rId3"/>
    <p:sldId id="272" r:id="rId4"/>
    <p:sldId id="261" r:id="rId5"/>
    <p:sldId id="274" r:id="rId6"/>
    <p:sldId id="276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30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6E508-59E1-4221-A8B0-1B6E96E52C51}" type="datetimeFigureOut">
              <a:rPr lang="de-DE" smtClean="0"/>
              <a:t>18.11.2024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4B688-4E48-421D-8BB9-DDDCE69F91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388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BBE14-56B0-275E-3E5A-98D43C24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930E9C7-D3D1-8EFB-2106-549849B7D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24BD3CC-78F9-A036-4B39-B7C22FC6D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2EB7CD-9074-B625-86AB-E5E6276DB8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4B688-4E48-421D-8BB9-DDDCE69F911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658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4B688-4E48-421D-8BB9-DDDCE69F911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507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84D12-34D7-61B2-ED4B-8BF0124BC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E157BDE-19DB-EF7C-FF94-D8A27313D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863BEE7-99F1-829A-3923-2261A9284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DB1E21-D166-4F7B-AA54-E4E0352A4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4B688-4E48-421D-8BB9-DDDCE69F911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21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10914-FD5A-D69D-88E0-82F5D0DC6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8579814-5156-34CA-0869-AE5164AD0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1E6CB7-931F-A760-58DA-24A753618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4585-12F0-4F9E-B864-2F9FCFA4F975}" type="datetimeFigureOut">
              <a:rPr lang="de-DE" smtClean="0"/>
              <a:t>18.11.2024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280690-6DDE-A9B1-3CDD-3D64F129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905FDE-9875-1E9C-FC07-B8D2EDFD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BDDA-1901-4F05-A9EE-DFC45EF19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18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34AE69-C1BE-81B5-4E32-584FBA93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9177BFA-4100-4C53-3D77-7A1D5C53F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3C2C65-3CC7-2EBC-EAD3-7CB72C6B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4585-12F0-4F9E-B864-2F9FCFA4F975}" type="datetimeFigureOut">
              <a:rPr lang="de-DE" smtClean="0"/>
              <a:t>18.11.2024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B37D6A-8D63-DAAE-219C-DDB21FC3E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C7189A-0907-714F-37E1-75809872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BDDA-1901-4F05-A9EE-DFC45EF19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55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5FBA8BC-D9D0-4B99-06E4-947FB31611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13D0A08-07C1-7579-B790-D5F5A8069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EAD816-7C2D-CB7A-F4E2-5F83B749C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4585-12F0-4F9E-B864-2F9FCFA4F975}" type="datetimeFigureOut">
              <a:rPr lang="de-DE" smtClean="0"/>
              <a:t>18.11.2024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F3695A-245C-E701-7EA6-C30D4D7AA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6A60AA-0BF7-8D84-48F0-5C7B3590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BDDA-1901-4F05-A9EE-DFC45EF19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286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57A18B2-9057-2025-9342-D4308865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051C-7E2F-4925-AC21-A45C7F215BF0}" type="datetime1">
              <a:rPr lang="de-DE" smtClean="0"/>
              <a:t>18.11.2024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53CA600-73F6-41D0-F0B3-94EC7A620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www.weitblick-eppingen.de/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6CA375-9605-B087-9E81-8CCF58D0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81C31-2DA0-49FD-B06C-3E2A8E2C063C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2FFCE1-F9F3-9BC4-886F-14CF12775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288" y="51682"/>
            <a:ext cx="1810512" cy="1816608"/>
          </a:xfrm>
          <a:prstGeom prst="rect">
            <a:avLst/>
          </a:prstGeom>
        </p:spPr>
      </p:pic>
      <p:pic>
        <p:nvPicPr>
          <p:cNvPr id="7" name="Grafik 6" descr="Ein Bild, das draußen, Baum, Natur, Gras enthält.&#10;&#10;Automatisch generierte Beschreibung">
            <a:extLst>
              <a:ext uri="{FF2B5EF4-FFF2-40B4-BE49-F238E27FC236}">
                <a16:creationId xmlns:a16="http://schemas.microsoft.com/office/drawing/2014/main" id="{10B64BC7-7113-C933-B755-C356E4D527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"/>
            <a:ext cx="12192000" cy="685019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963F2FB8-28DC-ACFD-09BE-548BC068F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31481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41B2E3-D754-CDBE-7F5B-9C6B541D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DB39-69EF-4327-B3B3-BA39B56EFFC3}" type="datetime1">
              <a:rPr lang="de-DE" smtClean="0"/>
              <a:t>18.11.2024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3DBD332-E1EE-1CC7-BE65-91150C779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www.weitblick-eppingen.de/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1380DC-5F15-D71C-E59C-20B0A3B9F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81C31-2DA0-49FD-B06C-3E2A8E2C063C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51CC970-CB51-864A-8AEA-A747ED2642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4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B97B1-5630-2035-38B8-196BC780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84A032-EBB6-23AF-0B80-931256A09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A133A2-EE62-C678-CBB0-6024C288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4585-12F0-4F9E-B864-2F9FCFA4F975}" type="datetimeFigureOut">
              <a:rPr lang="de-DE" smtClean="0"/>
              <a:t>18.11.2024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178A5D-E50C-0861-1EF6-C2AA38BEC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97911C-8736-8ED2-AC7D-1143B67E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BDDA-1901-4F05-A9EE-DFC45EF19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42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0DB7A-3948-2549-5660-0092F78B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5A5BE9-7E83-3D1B-BCA5-6F47F9F38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1F00C-14AD-6008-B260-9647824F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4585-12F0-4F9E-B864-2F9FCFA4F975}" type="datetimeFigureOut">
              <a:rPr lang="de-DE" smtClean="0"/>
              <a:t>18.11.2024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4F834A-B929-FC54-732E-0CB8B334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6AA29C-F9F2-679E-CF1D-4100B107B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BDDA-1901-4F05-A9EE-DFC45EF19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07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625CB-85C3-7D1E-B904-F39341F9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BB178A-606B-FB9F-F007-3013ACBEB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90F790-3294-3CE4-169C-A5CC17AE7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CD84D5-F865-71A9-73EE-695F612D0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4585-12F0-4F9E-B864-2F9FCFA4F975}" type="datetimeFigureOut">
              <a:rPr lang="de-DE" smtClean="0"/>
              <a:t>18.11.2024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D04E1F-1673-93DB-1834-9C04BACE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2EC8D6D-1EB9-7AE8-F943-F4BC7308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BDDA-1901-4F05-A9EE-DFC45EF19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51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29874F-0D4F-A998-3358-2265EB88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351239-FD18-D7A0-13AD-699B19D19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0083DE4-202E-1517-D4FE-469BDF50A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4CAB78-EB61-B7D3-12EB-B28DE3984E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A60A8FA-F45B-E74E-036B-59AE7DA24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EC51081-AD31-372E-C895-D84EA3ACE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4585-12F0-4F9E-B864-2F9FCFA4F975}" type="datetimeFigureOut">
              <a:rPr lang="de-DE" smtClean="0"/>
              <a:t>18.11.2024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AFAC69F-F8A8-A7AE-7DB7-90804122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E54C2DE-5B8E-B516-8568-B2E92D3B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BDDA-1901-4F05-A9EE-DFC45EF19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72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6A603A-9003-D610-20BE-1D7E9A8F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2C972C-6DA0-F884-BBCF-5F0DCD1E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4585-12F0-4F9E-B864-2F9FCFA4F975}" type="datetimeFigureOut">
              <a:rPr lang="de-DE" smtClean="0"/>
              <a:t>18.11.2024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F14A5B-A25C-8AC0-8A61-763BFEFA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3A1B01C-AD73-52E8-13CE-AA6E41B4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BDDA-1901-4F05-A9EE-DFC45EF19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6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6EA6089-99A9-1B20-E173-92EE21386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4585-12F0-4F9E-B864-2F9FCFA4F975}" type="datetimeFigureOut">
              <a:rPr lang="de-DE" smtClean="0"/>
              <a:t>18.11.2024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2775DF1-0264-0292-0572-FC62AA414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8E9BFC-4879-D425-97AF-60B799D2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BDDA-1901-4F05-A9EE-DFC45EF19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833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71008D-89AD-A8D0-ABC1-7DA47F4FD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512E6F-0AEB-57F5-87FB-A2FE0D21E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17E471A-DDBF-3D38-78D3-1B9E5BEB3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EAECBC-6EBA-96FB-4C28-DA0D83EFC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4585-12F0-4F9E-B864-2F9FCFA4F975}" type="datetimeFigureOut">
              <a:rPr lang="de-DE" smtClean="0"/>
              <a:t>18.11.2024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30C3F1-C3E9-229F-A460-24699FBD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1F945A-087D-2CC2-04F3-20C37ECD6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BDDA-1901-4F05-A9EE-DFC45EF19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07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C73C55-8298-7494-A331-268131A3F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66F888F-2E4A-B7BB-F583-D07B901987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E49F0E7-3323-BB10-8889-A4CB774C5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C4B92E2-B640-D306-D799-0924A1011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4585-12F0-4F9E-B864-2F9FCFA4F975}" type="datetimeFigureOut">
              <a:rPr lang="de-DE" smtClean="0"/>
              <a:t>18.11.2024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CC3930-E9E4-05AB-5C22-856D561A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E4396C-F778-7B12-404D-6F682D0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BDDA-1901-4F05-A9EE-DFC45EF19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84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DE5E43A-7C8A-825D-DFB6-CADA575E0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636EA0-C5ED-9ABC-72D0-425DA7D97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A361BA-8F0C-4F70-2025-B15A74FFC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0F4585-12F0-4F9E-B864-2F9FCFA4F975}" type="datetimeFigureOut">
              <a:rPr lang="de-DE" smtClean="0"/>
              <a:t>18.11.2024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9DFE7B-61AB-FC7A-AABA-2E9735419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4A334D-C674-9D31-F1BA-ED03BCF76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6EBDDA-1901-4F05-A9EE-DFC45EF19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49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AA8AE-B37D-F9D0-01EE-197DCB05F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Baum, Natur, Gras enthält.&#10;&#10;Automatisch generierte Beschreibung">
            <a:extLst>
              <a:ext uri="{FF2B5EF4-FFF2-40B4-BE49-F238E27FC236}">
                <a16:creationId xmlns:a16="http://schemas.microsoft.com/office/drawing/2014/main" id="{0ABE746C-EF35-CD8E-D6D7-EB2FDF15F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/>
        </p:blipFill>
        <p:spPr>
          <a:xfrm>
            <a:off x="-1" y="0"/>
            <a:ext cx="12176921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8CDE96C-DCBB-DC0A-1840-3999EDDC2A0D}"/>
              </a:ext>
            </a:extLst>
          </p:cNvPr>
          <p:cNvSpPr txBox="1"/>
          <p:nvPr/>
        </p:nvSpPr>
        <p:spPr>
          <a:xfrm>
            <a:off x="2069958" y="452186"/>
            <a:ext cx="80487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Unser schöner Eppinger Hardtwald</a:t>
            </a: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b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Test-Weitblick-262892">
            <a:hlinkClick r:id="" action="ppaction://media"/>
            <a:extLst>
              <a:ext uri="{FF2B5EF4-FFF2-40B4-BE49-F238E27FC236}">
                <a16:creationId xmlns:a16="http://schemas.microsoft.com/office/drawing/2014/main" id="{DAD74672-3039-863C-2456-B91358B8F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3050" y="4420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183510-CDF9-FCAD-527C-52BFFDD3B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76" y="559804"/>
            <a:ext cx="10979848" cy="6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31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5490E92-8439-EB50-AC06-6362E17F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www.weitblick-eppingen.de/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57014FB-9852-92D2-4888-EB1F4366D111}"/>
              </a:ext>
            </a:extLst>
          </p:cNvPr>
          <p:cNvSpPr txBox="1"/>
          <p:nvPr/>
        </p:nvSpPr>
        <p:spPr>
          <a:xfrm>
            <a:off x="2964263" y="653145"/>
            <a:ext cx="668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Wunsch und Wirklichkeit!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4474019-5921-BFB9-EB76-1892527C2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782" y="1522322"/>
            <a:ext cx="8865031" cy="51225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9645A8C-7D0C-8FF1-AFDB-A16C3B8E0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492" y="263419"/>
            <a:ext cx="8651621" cy="64669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57409EE-1E47-EA5A-1ECD-79161CE76E61}"/>
              </a:ext>
            </a:extLst>
          </p:cNvPr>
          <p:cNvSpPr txBox="1"/>
          <p:nvPr/>
        </p:nvSpPr>
        <p:spPr>
          <a:xfrm>
            <a:off x="2180492" y="6183234"/>
            <a:ext cx="518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Immer eine Frage der PERSPEKTIVE!</a:t>
            </a:r>
          </a:p>
        </p:txBody>
      </p:sp>
    </p:spTree>
    <p:extLst>
      <p:ext uri="{BB962C8B-B14F-4D97-AF65-F5344CB8AC3E}">
        <p14:creationId xmlns:p14="http://schemas.microsoft.com/office/powerpoint/2010/main" val="6038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9F8E137-14A8-16ED-C05D-C727DD97F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www.weitblick-eppingen.de/</a:t>
            </a:r>
          </a:p>
        </p:txBody>
      </p:sp>
      <p:pic>
        <p:nvPicPr>
          <p:cNvPr id="9" name="Grafik 8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26A10422-5C0E-410A-9A3F-B48903E77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31" y="5072743"/>
            <a:ext cx="642521" cy="963781"/>
          </a:xfrm>
          <a:prstGeom prst="rect">
            <a:avLst/>
          </a:prstGeom>
        </p:spPr>
      </p:pic>
      <p:pic>
        <p:nvPicPr>
          <p:cNvPr id="11" name="Grafik 10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0B6676A3-40E5-4E78-33D9-9C4F65CB6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74" y="5050972"/>
            <a:ext cx="642521" cy="963781"/>
          </a:xfrm>
          <a:prstGeom prst="rect">
            <a:avLst/>
          </a:prstGeom>
        </p:spPr>
      </p:pic>
      <p:pic>
        <p:nvPicPr>
          <p:cNvPr id="12" name="Grafik 11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53422613-8666-AAFE-0FE5-C95C3E8A8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531" y="4844142"/>
            <a:ext cx="642521" cy="963781"/>
          </a:xfrm>
          <a:prstGeom prst="rect">
            <a:avLst/>
          </a:prstGeom>
        </p:spPr>
      </p:pic>
      <p:pic>
        <p:nvPicPr>
          <p:cNvPr id="13" name="Grafik 12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7C642ECA-DF4F-C822-82B6-000019863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73" y="5072739"/>
            <a:ext cx="642521" cy="963781"/>
          </a:xfrm>
          <a:prstGeom prst="rect">
            <a:avLst/>
          </a:prstGeom>
        </p:spPr>
      </p:pic>
      <p:pic>
        <p:nvPicPr>
          <p:cNvPr id="14" name="Grafik 13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3370AC01-86C5-3E14-BAF3-07138D2EB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47" y="5225143"/>
            <a:ext cx="642521" cy="963781"/>
          </a:xfrm>
          <a:prstGeom prst="rect">
            <a:avLst/>
          </a:prstGeom>
        </p:spPr>
      </p:pic>
      <p:pic>
        <p:nvPicPr>
          <p:cNvPr id="15" name="Grafik 14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C63D2D0E-2A54-0456-81D8-03CC70A50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03" y="5366657"/>
            <a:ext cx="642521" cy="963781"/>
          </a:xfrm>
          <a:prstGeom prst="rect">
            <a:avLst/>
          </a:prstGeom>
        </p:spPr>
      </p:pic>
      <p:pic>
        <p:nvPicPr>
          <p:cNvPr id="16" name="Grafik 15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5D88B36B-7DA8-61F3-5BC6-AE5F24003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076" y="3788227"/>
            <a:ext cx="642521" cy="963781"/>
          </a:xfrm>
          <a:prstGeom prst="rect">
            <a:avLst/>
          </a:prstGeom>
        </p:spPr>
      </p:pic>
      <p:pic>
        <p:nvPicPr>
          <p:cNvPr id="17" name="Grafik 16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D410FBAC-14BF-4D3B-41DB-5A89ADC0C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018" y="3820884"/>
            <a:ext cx="642521" cy="963781"/>
          </a:xfrm>
          <a:prstGeom prst="rect">
            <a:avLst/>
          </a:prstGeom>
        </p:spPr>
      </p:pic>
      <p:pic>
        <p:nvPicPr>
          <p:cNvPr id="18" name="Grafik 17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C62EDE76-110B-A7B3-D90C-A78C6F8EA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304" y="3897083"/>
            <a:ext cx="642521" cy="963781"/>
          </a:xfrm>
          <a:prstGeom prst="rect">
            <a:avLst/>
          </a:prstGeom>
        </p:spPr>
      </p:pic>
      <p:pic>
        <p:nvPicPr>
          <p:cNvPr id="19" name="Grafik 18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496E6258-727D-EA97-8313-47880438B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047" y="3995057"/>
            <a:ext cx="642521" cy="963781"/>
          </a:xfrm>
          <a:prstGeom prst="rect">
            <a:avLst/>
          </a:prstGeom>
        </p:spPr>
      </p:pic>
      <p:pic>
        <p:nvPicPr>
          <p:cNvPr id="20" name="Grafik 19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7F8A1A53-9870-4160-3F3E-A3724B900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678" y="4082141"/>
            <a:ext cx="642521" cy="963781"/>
          </a:xfrm>
          <a:prstGeom prst="rect">
            <a:avLst/>
          </a:prstGeom>
        </p:spPr>
      </p:pic>
      <p:pic>
        <p:nvPicPr>
          <p:cNvPr id="21" name="Grafik 20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1FDBE300-8456-7643-266D-E16780F88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61" y="4180113"/>
            <a:ext cx="642521" cy="963781"/>
          </a:xfrm>
          <a:prstGeom prst="rect">
            <a:avLst/>
          </a:prstGeom>
        </p:spPr>
      </p:pic>
      <p:pic>
        <p:nvPicPr>
          <p:cNvPr id="22" name="Grafik 21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125AB121-6937-2A90-5E7E-7F761B2F1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132" y="4234540"/>
            <a:ext cx="642521" cy="963781"/>
          </a:xfrm>
          <a:prstGeom prst="rect">
            <a:avLst/>
          </a:prstGeom>
        </p:spPr>
      </p:pic>
      <p:pic>
        <p:nvPicPr>
          <p:cNvPr id="23" name="Grafik 22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10FDC167-0A37-D280-58FA-A90660CAA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83" y="4237261"/>
            <a:ext cx="642521" cy="963781"/>
          </a:xfrm>
          <a:prstGeom prst="rect">
            <a:avLst/>
          </a:prstGeom>
        </p:spPr>
      </p:pic>
      <p:pic>
        <p:nvPicPr>
          <p:cNvPr id="24" name="Grafik 23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2F55E1A4-7806-C52A-D0E9-78DF8F16B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090" y="4442056"/>
            <a:ext cx="642521" cy="963781"/>
          </a:xfrm>
          <a:prstGeom prst="rect">
            <a:avLst/>
          </a:prstGeom>
        </p:spPr>
      </p:pic>
      <p:pic>
        <p:nvPicPr>
          <p:cNvPr id="25" name="Grafik 24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41F8FC05-7644-1DC7-839E-C7387C2F5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029" y="4346801"/>
            <a:ext cx="642521" cy="963781"/>
          </a:xfrm>
          <a:prstGeom prst="rect">
            <a:avLst/>
          </a:prstGeom>
        </p:spPr>
      </p:pic>
      <p:pic>
        <p:nvPicPr>
          <p:cNvPr id="26" name="Grafik 25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F0482E8D-FE3D-B93E-F99F-FE370176E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099" y="4561115"/>
            <a:ext cx="642521" cy="963781"/>
          </a:xfrm>
          <a:prstGeom prst="rect">
            <a:avLst/>
          </a:prstGeom>
        </p:spPr>
      </p:pic>
      <p:pic>
        <p:nvPicPr>
          <p:cNvPr id="27" name="Grafik 26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65467402-CBA1-34CF-BB9D-A1FDBB8B4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78" y="4494435"/>
            <a:ext cx="642521" cy="963781"/>
          </a:xfrm>
          <a:prstGeom prst="rect">
            <a:avLst/>
          </a:prstGeom>
        </p:spPr>
      </p:pic>
      <p:pic>
        <p:nvPicPr>
          <p:cNvPr id="28" name="Grafik 27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86554C66-A9EC-17CD-3E45-FFE7F833D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29" y="4561113"/>
            <a:ext cx="642521" cy="963781"/>
          </a:xfrm>
          <a:prstGeom prst="rect">
            <a:avLst/>
          </a:prstGeom>
        </p:spPr>
      </p:pic>
      <p:pic>
        <p:nvPicPr>
          <p:cNvPr id="29" name="Grafik 28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4CC676C8-CEB7-5C3A-5BE0-33BC804E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925" y="1244336"/>
            <a:ext cx="642521" cy="963781"/>
          </a:xfrm>
          <a:prstGeom prst="rect">
            <a:avLst/>
          </a:prstGeom>
        </p:spPr>
      </p:pic>
      <p:pic>
        <p:nvPicPr>
          <p:cNvPr id="30" name="Grafik 29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7570B3F7-8707-BE80-0500-D07D07AEA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64" y="1363395"/>
            <a:ext cx="642521" cy="963781"/>
          </a:xfrm>
          <a:prstGeom prst="rect">
            <a:avLst/>
          </a:prstGeom>
        </p:spPr>
      </p:pic>
      <p:pic>
        <p:nvPicPr>
          <p:cNvPr id="31" name="Grafik 30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8AC2FDA5-865F-712B-908A-144BC5D14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31" y="1291955"/>
            <a:ext cx="642521" cy="963781"/>
          </a:xfrm>
          <a:prstGeom prst="rect">
            <a:avLst/>
          </a:prstGeom>
        </p:spPr>
      </p:pic>
      <p:pic>
        <p:nvPicPr>
          <p:cNvPr id="32" name="Grafik 31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9279C645-9735-43D7-CE6A-91A74CCEF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223" y="1030007"/>
            <a:ext cx="642521" cy="963781"/>
          </a:xfrm>
          <a:prstGeom prst="rect">
            <a:avLst/>
          </a:prstGeom>
        </p:spPr>
      </p:pic>
      <p:pic>
        <p:nvPicPr>
          <p:cNvPr id="33" name="Grafik 32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E9164B4B-64EF-BAF0-310F-A771883B0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571" y="1182407"/>
            <a:ext cx="642521" cy="963781"/>
          </a:xfrm>
          <a:prstGeom prst="rect">
            <a:avLst/>
          </a:prstGeom>
        </p:spPr>
      </p:pic>
      <p:pic>
        <p:nvPicPr>
          <p:cNvPr id="34" name="Grafik 33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794ABBDB-255B-D8E4-914A-C4F7D7D48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854" y="1087150"/>
            <a:ext cx="642521" cy="963781"/>
          </a:xfrm>
          <a:prstGeom prst="rect">
            <a:avLst/>
          </a:prstGeom>
        </p:spPr>
      </p:pic>
      <p:pic>
        <p:nvPicPr>
          <p:cNvPr id="35" name="Grafik 34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18C7A6FB-A0A6-BF98-A4ED-DFA5AFA1D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95" y="148930"/>
            <a:ext cx="642521" cy="963781"/>
          </a:xfrm>
          <a:prstGeom prst="rect">
            <a:avLst/>
          </a:prstGeom>
        </p:spPr>
      </p:pic>
      <p:pic>
        <p:nvPicPr>
          <p:cNvPr id="36" name="Grafik 35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0372DE53-D8CC-D106-3476-C4D65A4F6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95" y="301330"/>
            <a:ext cx="642521" cy="963781"/>
          </a:xfrm>
          <a:prstGeom prst="rect">
            <a:avLst/>
          </a:prstGeom>
        </p:spPr>
      </p:pic>
      <p:pic>
        <p:nvPicPr>
          <p:cNvPr id="37" name="Grafik 36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314C245A-85D9-3A75-426B-03281EB55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880" y="529933"/>
            <a:ext cx="642521" cy="963781"/>
          </a:xfrm>
          <a:prstGeom prst="rect">
            <a:avLst/>
          </a:prstGeom>
        </p:spPr>
      </p:pic>
      <p:pic>
        <p:nvPicPr>
          <p:cNvPr id="38" name="Grafik 37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BD6A8446-D86E-A86B-95C4-8322DB291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80" y="463252"/>
            <a:ext cx="642521" cy="963781"/>
          </a:xfrm>
          <a:prstGeom prst="rect">
            <a:avLst/>
          </a:prstGeom>
        </p:spPr>
      </p:pic>
      <p:pic>
        <p:nvPicPr>
          <p:cNvPr id="39" name="Grafik 38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F037DC6B-5A64-692B-8BBC-EA2D33F5B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9" y="1330041"/>
            <a:ext cx="642521" cy="963781"/>
          </a:xfrm>
          <a:prstGeom prst="rect">
            <a:avLst/>
          </a:prstGeom>
        </p:spPr>
      </p:pic>
      <p:pic>
        <p:nvPicPr>
          <p:cNvPr id="40" name="Grafik 39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6F5B120F-808C-1CE0-8358-84051CC6D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99" y="1482441"/>
            <a:ext cx="642521" cy="963781"/>
          </a:xfrm>
          <a:prstGeom prst="rect">
            <a:avLst/>
          </a:prstGeom>
        </p:spPr>
      </p:pic>
      <p:pic>
        <p:nvPicPr>
          <p:cNvPr id="41" name="Grafik 40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83DD6DAC-774C-E0F4-6227-5A5EE19E2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725" y="1634841"/>
            <a:ext cx="642521" cy="963781"/>
          </a:xfrm>
          <a:prstGeom prst="rect">
            <a:avLst/>
          </a:prstGeom>
        </p:spPr>
      </p:pic>
      <p:pic>
        <p:nvPicPr>
          <p:cNvPr id="42" name="Grafik 41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0FBA43E1-4286-B9BC-6E5C-0EFC3BF0C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41" y="1477673"/>
            <a:ext cx="642521" cy="963781"/>
          </a:xfrm>
          <a:prstGeom prst="rect">
            <a:avLst/>
          </a:prstGeom>
        </p:spPr>
      </p:pic>
      <p:pic>
        <p:nvPicPr>
          <p:cNvPr id="43" name="Grafik 42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9BF40CD9-0535-DE7B-8FF5-6A5BCDDAA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458" y="277514"/>
            <a:ext cx="642521" cy="963781"/>
          </a:xfrm>
          <a:prstGeom prst="rect">
            <a:avLst/>
          </a:prstGeom>
        </p:spPr>
      </p:pic>
      <p:pic>
        <p:nvPicPr>
          <p:cNvPr id="44" name="Grafik 43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C5AA441F-2707-B18F-F246-FE5000049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1" y="367998"/>
            <a:ext cx="642521" cy="963781"/>
          </a:xfrm>
          <a:prstGeom prst="rect">
            <a:avLst/>
          </a:prstGeom>
        </p:spPr>
      </p:pic>
      <p:pic>
        <p:nvPicPr>
          <p:cNvPr id="45" name="Grafik 44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08BEB5D5-E643-F641-BE04-0EE250404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99" y="429914"/>
            <a:ext cx="642521" cy="963781"/>
          </a:xfrm>
          <a:prstGeom prst="rect">
            <a:avLst/>
          </a:prstGeom>
        </p:spPr>
      </p:pic>
      <p:pic>
        <p:nvPicPr>
          <p:cNvPr id="46" name="Grafik 45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374DB1F2-B215-27ED-7946-28E175342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001" y="267982"/>
            <a:ext cx="642521" cy="963781"/>
          </a:xfrm>
          <a:prstGeom prst="rect">
            <a:avLst/>
          </a:prstGeom>
        </p:spPr>
      </p:pic>
      <p:pic>
        <p:nvPicPr>
          <p:cNvPr id="47" name="Grafik 46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1BBEF0CE-2002-CF5D-71FD-15098CFD6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44" y="2225401"/>
            <a:ext cx="642521" cy="963781"/>
          </a:xfrm>
          <a:prstGeom prst="rect">
            <a:avLst/>
          </a:prstGeom>
        </p:spPr>
      </p:pic>
      <p:pic>
        <p:nvPicPr>
          <p:cNvPr id="48" name="Grafik 47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C11BCF7C-B453-8D36-6800-918949116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344" y="2377801"/>
            <a:ext cx="642521" cy="963781"/>
          </a:xfrm>
          <a:prstGeom prst="rect">
            <a:avLst/>
          </a:prstGeom>
        </p:spPr>
      </p:pic>
      <p:pic>
        <p:nvPicPr>
          <p:cNvPr id="49" name="Grafik 48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8F487FFD-568F-178C-21EA-746217C3A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22" y="2430182"/>
            <a:ext cx="642521" cy="963781"/>
          </a:xfrm>
          <a:prstGeom prst="rect">
            <a:avLst/>
          </a:prstGeom>
        </p:spPr>
      </p:pic>
      <p:pic>
        <p:nvPicPr>
          <p:cNvPr id="50" name="Grafik 49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0BC28C30-6C7B-5535-FA73-04CFCBEEC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09" y="2296828"/>
            <a:ext cx="642521" cy="963781"/>
          </a:xfrm>
          <a:prstGeom prst="rect">
            <a:avLst/>
          </a:prstGeom>
        </p:spPr>
      </p:pic>
      <p:pic>
        <p:nvPicPr>
          <p:cNvPr id="51" name="Grafik 50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BB2A8371-B75D-E253-C58F-219E45C2A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99" y="1284511"/>
            <a:ext cx="642521" cy="963781"/>
          </a:xfrm>
          <a:prstGeom prst="rect">
            <a:avLst/>
          </a:prstGeom>
        </p:spPr>
      </p:pic>
      <p:pic>
        <p:nvPicPr>
          <p:cNvPr id="52" name="Grafik 51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7658A6C1-74FD-E5F8-A8F0-D1F69E169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70" y="1306281"/>
            <a:ext cx="642521" cy="963781"/>
          </a:xfrm>
          <a:prstGeom prst="rect">
            <a:avLst/>
          </a:prstGeom>
        </p:spPr>
      </p:pic>
      <p:pic>
        <p:nvPicPr>
          <p:cNvPr id="53" name="Grafik 52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3522BDC9-4ACA-A52E-5F9D-10334A7EE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99" y="1491341"/>
            <a:ext cx="642521" cy="963781"/>
          </a:xfrm>
          <a:prstGeom prst="rect">
            <a:avLst/>
          </a:prstGeom>
        </p:spPr>
      </p:pic>
      <p:pic>
        <p:nvPicPr>
          <p:cNvPr id="54" name="Grafik 53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CF5393A4-F913-1FE3-E5B0-47CAD47A4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13" y="2024738"/>
            <a:ext cx="642521" cy="963781"/>
          </a:xfrm>
          <a:prstGeom prst="rect">
            <a:avLst/>
          </a:prstGeom>
        </p:spPr>
      </p:pic>
      <p:pic>
        <p:nvPicPr>
          <p:cNvPr id="55" name="Grafik 54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0666D1BD-E0ED-35CF-E9EC-411554AE9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13" y="2111822"/>
            <a:ext cx="642521" cy="963781"/>
          </a:xfrm>
          <a:prstGeom prst="rect">
            <a:avLst/>
          </a:prstGeom>
        </p:spPr>
      </p:pic>
      <p:pic>
        <p:nvPicPr>
          <p:cNvPr id="56" name="Grafik 55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E82E8391-804B-AE3D-6201-CB3FFCEB7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1" y="2253340"/>
            <a:ext cx="642521" cy="963781"/>
          </a:xfrm>
          <a:prstGeom prst="rect">
            <a:avLst/>
          </a:prstGeom>
        </p:spPr>
      </p:pic>
      <p:pic>
        <p:nvPicPr>
          <p:cNvPr id="57" name="Grafik 56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53408376-5FB5-DB35-FD03-140576C1E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71" y="2645224"/>
            <a:ext cx="642521" cy="963781"/>
          </a:xfrm>
          <a:prstGeom prst="rect">
            <a:avLst/>
          </a:prstGeom>
        </p:spPr>
      </p:pic>
      <p:pic>
        <p:nvPicPr>
          <p:cNvPr id="58" name="Grafik 57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E0C40F6D-7282-8D8E-F3AA-4EB81ACB4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387" y="3037106"/>
            <a:ext cx="642521" cy="963781"/>
          </a:xfrm>
          <a:prstGeom prst="rect">
            <a:avLst/>
          </a:prstGeom>
        </p:spPr>
      </p:pic>
      <p:pic>
        <p:nvPicPr>
          <p:cNvPr id="59" name="Grafik 58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3B61E974-EAC5-A244-921B-C696DB89D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56" y="2895598"/>
            <a:ext cx="642521" cy="963781"/>
          </a:xfrm>
          <a:prstGeom prst="rect">
            <a:avLst/>
          </a:prstGeom>
        </p:spPr>
      </p:pic>
      <p:pic>
        <p:nvPicPr>
          <p:cNvPr id="60" name="Grafik 59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E991894B-B757-94AF-BBB2-CF9212F5E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4" y="3428995"/>
            <a:ext cx="642521" cy="963781"/>
          </a:xfrm>
          <a:prstGeom prst="rect">
            <a:avLst/>
          </a:prstGeom>
        </p:spPr>
      </p:pic>
      <p:pic>
        <p:nvPicPr>
          <p:cNvPr id="61" name="Grafik 60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10994470-9324-46F4-E691-E4F349CC1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14" y="3581395"/>
            <a:ext cx="642521" cy="963781"/>
          </a:xfrm>
          <a:prstGeom prst="rect">
            <a:avLst/>
          </a:prstGeom>
        </p:spPr>
      </p:pic>
      <p:pic>
        <p:nvPicPr>
          <p:cNvPr id="62" name="Grafik 61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1082CF57-AB36-EECC-4754-06B8AF49D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8" y="3733795"/>
            <a:ext cx="642521" cy="963781"/>
          </a:xfrm>
          <a:prstGeom prst="rect">
            <a:avLst/>
          </a:prstGeom>
        </p:spPr>
      </p:pic>
      <p:pic>
        <p:nvPicPr>
          <p:cNvPr id="63" name="Grafik 62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CBB08116-FEA9-DD61-1A96-31BADE8D4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0" y="3733795"/>
            <a:ext cx="642521" cy="963781"/>
          </a:xfrm>
          <a:prstGeom prst="rect">
            <a:avLst/>
          </a:prstGeom>
        </p:spPr>
      </p:pic>
      <p:pic>
        <p:nvPicPr>
          <p:cNvPr id="64" name="Grafik 63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1EB09D8D-3E21-C69C-65CB-AA94A4864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2" y="141511"/>
            <a:ext cx="642521" cy="963781"/>
          </a:xfrm>
          <a:prstGeom prst="rect">
            <a:avLst/>
          </a:prstGeom>
        </p:spPr>
      </p:pic>
      <p:pic>
        <p:nvPicPr>
          <p:cNvPr id="65" name="Grafik 64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2EB16470-D2BA-E0F6-8442-DBD547E39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2" y="293911"/>
            <a:ext cx="642521" cy="963781"/>
          </a:xfrm>
          <a:prstGeom prst="rect">
            <a:avLst/>
          </a:prstGeom>
        </p:spPr>
      </p:pic>
      <p:pic>
        <p:nvPicPr>
          <p:cNvPr id="66" name="Grafik 65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B19996AE-7022-FB01-02FF-8F0CBEA23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12" y="446311"/>
            <a:ext cx="642521" cy="963781"/>
          </a:xfrm>
          <a:prstGeom prst="rect">
            <a:avLst/>
          </a:prstGeom>
        </p:spPr>
      </p:pic>
      <p:pic>
        <p:nvPicPr>
          <p:cNvPr id="67" name="Grafik 66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11C885EE-434F-1622-D1E3-4CAEE8C84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12" y="598711"/>
            <a:ext cx="642521" cy="963781"/>
          </a:xfrm>
          <a:prstGeom prst="rect">
            <a:avLst/>
          </a:prstGeom>
        </p:spPr>
      </p:pic>
      <p:pic>
        <p:nvPicPr>
          <p:cNvPr id="68" name="Grafik 67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930A83F3-52CF-9D84-8C93-8DF12BAE8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25" y="-326576"/>
            <a:ext cx="642521" cy="963781"/>
          </a:xfrm>
          <a:prstGeom prst="rect">
            <a:avLst/>
          </a:prstGeom>
        </p:spPr>
      </p:pic>
      <p:pic>
        <p:nvPicPr>
          <p:cNvPr id="69" name="Grafik 68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9BD9397C-4197-7FD7-D1B9-DCC922248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25" y="-174176"/>
            <a:ext cx="642521" cy="963781"/>
          </a:xfrm>
          <a:prstGeom prst="rect">
            <a:avLst/>
          </a:prstGeom>
        </p:spPr>
      </p:pic>
      <p:pic>
        <p:nvPicPr>
          <p:cNvPr id="70" name="Grafik 69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FB58C38E-3580-0918-836A-6BB6B3231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69" y="-315690"/>
            <a:ext cx="642521" cy="963781"/>
          </a:xfrm>
          <a:prstGeom prst="rect">
            <a:avLst/>
          </a:prstGeom>
        </p:spPr>
      </p:pic>
      <p:pic>
        <p:nvPicPr>
          <p:cNvPr id="71" name="Grafik 70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9B07356E-E455-D5E5-90A3-A70527782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96" y="-359233"/>
            <a:ext cx="642521" cy="963781"/>
          </a:xfrm>
          <a:prstGeom prst="rect">
            <a:avLst/>
          </a:prstGeom>
        </p:spPr>
      </p:pic>
      <p:pic>
        <p:nvPicPr>
          <p:cNvPr id="72" name="Grafik 71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8CD1E6F0-E3C2-87B2-4E06-29AB4ED68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52" y="-293919"/>
            <a:ext cx="642521" cy="963781"/>
          </a:xfrm>
          <a:prstGeom prst="rect">
            <a:avLst/>
          </a:prstGeom>
        </p:spPr>
      </p:pic>
      <p:pic>
        <p:nvPicPr>
          <p:cNvPr id="73" name="Grafik 72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EB6595A0-7C51-2A85-0D7E-3B3D5A969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28" y="2296885"/>
            <a:ext cx="642521" cy="963781"/>
          </a:xfrm>
          <a:prstGeom prst="rect">
            <a:avLst/>
          </a:prstGeom>
        </p:spPr>
      </p:pic>
      <p:pic>
        <p:nvPicPr>
          <p:cNvPr id="74" name="Grafik 73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EA840369-CABE-7BA7-6E86-A1DC87649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28" y="2449285"/>
            <a:ext cx="642521" cy="963781"/>
          </a:xfrm>
          <a:prstGeom prst="rect">
            <a:avLst/>
          </a:prstGeom>
        </p:spPr>
      </p:pic>
      <p:pic>
        <p:nvPicPr>
          <p:cNvPr id="75" name="Grafik 74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FC85D183-E87D-A069-4187-5504E6B8D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00" y="2133598"/>
            <a:ext cx="642521" cy="963781"/>
          </a:xfrm>
          <a:prstGeom prst="rect">
            <a:avLst/>
          </a:prstGeom>
        </p:spPr>
      </p:pic>
      <p:pic>
        <p:nvPicPr>
          <p:cNvPr id="76" name="Grafik 75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14C2471B-0789-FBCA-7FEE-FBD425AC6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72" y="2329542"/>
            <a:ext cx="642521" cy="963781"/>
          </a:xfrm>
          <a:prstGeom prst="rect">
            <a:avLst/>
          </a:prstGeom>
        </p:spPr>
      </p:pic>
      <p:pic>
        <p:nvPicPr>
          <p:cNvPr id="77" name="Grafik 76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EE9B0DCE-A916-F190-7159-415E7A2D6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26" y="-130630"/>
            <a:ext cx="642521" cy="963781"/>
          </a:xfrm>
          <a:prstGeom prst="rect">
            <a:avLst/>
          </a:prstGeom>
        </p:spPr>
      </p:pic>
      <p:pic>
        <p:nvPicPr>
          <p:cNvPr id="78" name="Grafik 77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58B35E87-D8EF-769F-03A3-DB6F3DE37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71" y="-293913"/>
            <a:ext cx="642521" cy="963781"/>
          </a:xfrm>
          <a:prstGeom prst="rect">
            <a:avLst/>
          </a:prstGeom>
        </p:spPr>
      </p:pic>
      <p:pic>
        <p:nvPicPr>
          <p:cNvPr id="79" name="Grafik 78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3490ED4C-B677-ADE6-4089-0E609C77D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986" y="87087"/>
            <a:ext cx="642521" cy="963781"/>
          </a:xfrm>
          <a:prstGeom prst="rect">
            <a:avLst/>
          </a:prstGeom>
        </p:spPr>
      </p:pic>
      <p:pic>
        <p:nvPicPr>
          <p:cNvPr id="80" name="Grafik 79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04461C51-D3CB-9783-129A-A0B87254C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0" y="4865915"/>
            <a:ext cx="642521" cy="963781"/>
          </a:xfrm>
          <a:prstGeom prst="rect">
            <a:avLst/>
          </a:prstGeom>
        </p:spPr>
      </p:pic>
      <p:pic>
        <p:nvPicPr>
          <p:cNvPr id="81" name="Grafik 80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9CE2E0B1-B19F-4278-E9CF-9C93C911C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90" y="5018315"/>
            <a:ext cx="642521" cy="963781"/>
          </a:xfrm>
          <a:prstGeom prst="rect">
            <a:avLst/>
          </a:prstGeom>
        </p:spPr>
      </p:pic>
      <p:pic>
        <p:nvPicPr>
          <p:cNvPr id="82" name="Grafik 81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CF53CBA7-5144-46E8-1A49-275598652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90" y="5170715"/>
            <a:ext cx="642521" cy="963781"/>
          </a:xfrm>
          <a:prstGeom prst="rect">
            <a:avLst/>
          </a:prstGeom>
        </p:spPr>
      </p:pic>
      <p:pic>
        <p:nvPicPr>
          <p:cNvPr id="83" name="Grafik 82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2AD5C49E-E96F-B932-498F-3ACDA6741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65" y="5464630"/>
            <a:ext cx="642521" cy="963781"/>
          </a:xfrm>
          <a:prstGeom prst="rect">
            <a:avLst/>
          </a:prstGeom>
        </p:spPr>
      </p:pic>
      <p:pic>
        <p:nvPicPr>
          <p:cNvPr id="84" name="Grafik 83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B132DF75-205D-2FE2-6E80-6408E4C32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67" y="5617030"/>
            <a:ext cx="642521" cy="963781"/>
          </a:xfrm>
          <a:prstGeom prst="rect">
            <a:avLst/>
          </a:prstGeom>
        </p:spPr>
      </p:pic>
      <p:pic>
        <p:nvPicPr>
          <p:cNvPr id="85" name="Grafik 84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048A9259-FEE0-1E87-D503-8754B0384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65" y="5148944"/>
            <a:ext cx="642521" cy="963781"/>
          </a:xfrm>
          <a:prstGeom prst="rect">
            <a:avLst/>
          </a:prstGeom>
        </p:spPr>
      </p:pic>
      <p:pic>
        <p:nvPicPr>
          <p:cNvPr id="86" name="Grafik 85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F700E067-E02E-23BF-00DB-E3BE288E6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47" y="1596756"/>
            <a:ext cx="642521" cy="963781"/>
          </a:xfrm>
          <a:prstGeom prst="rect">
            <a:avLst/>
          </a:prstGeom>
        </p:spPr>
      </p:pic>
      <p:pic>
        <p:nvPicPr>
          <p:cNvPr id="87" name="Grafik 86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FD1F1421-E723-6F71-8EE8-175E61A42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61" y="5867400"/>
            <a:ext cx="642521" cy="963781"/>
          </a:xfrm>
          <a:prstGeom prst="rect">
            <a:avLst/>
          </a:prstGeom>
        </p:spPr>
      </p:pic>
      <p:pic>
        <p:nvPicPr>
          <p:cNvPr id="88" name="Grafik 87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6EDCCD7E-BF43-EFC2-B99B-324BB7394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361" y="6019800"/>
            <a:ext cx="642521" cy="963781"/>
          </a:xfrm>
          <a:prstGeom prst="rect">
            <a:avLst/>
          </a:prstGeom>
        </p:spPr>
      </p:pic>
      <p:pic>
        <p:nvPicPr>
          <p:cNvPr id="89" name="Grafik 88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185F30E8-0B1C-9DA9-5CD9-08E516D99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04" y="6008913"/>
            <a:ext cx="642521" cy="9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0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1000"/>
                            </p:stCondLst>
                            <p:childTnLst>
                              <p:par>
                                <p:cTn id="2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2000"/>
                            </p:stCondLst>
                            <p:childTnLst>
                              <p:par>
                                <p:cTn id="2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3000"/>
                            </p:stCondLst>
                            <p:childTnLst>
                              <p:par>
                                <p:cTn id="2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4000"/>
                            </p:stCondLst>
                            <p:childTnLst>
                              <p:par>
                                <p:cTn id="2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6000"/>
                            </p:stCondLst>
                            <p:childTnLst>
                              <p:par>
                                <p:cTn id="2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7000"/>
                            </p:stCondLst>
                            <p:childTnLst>
                              <p:par>
                                <p:cTn id="2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8000"/>
                            </p:stCondLst>
                            <p:childTnLst>
                              <p:par>
                                <p:cTn id="2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9000"/>
                            </p:stCondLst>
                            <p:childTnLst>
                              <p:par>
                                <p:cTn id="2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2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41000"/>
                            </p:stCondLst>
                            <p:childTnLst>
                              <p:par>
                                <p:cTn id="2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42000"/>
                            </p:stCondLst>
                            <p:childTnLst>
                              <p:par>
                                <p:cTn id="29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43000"/>
                            </p:stCondLst>
                            <p:childTnLst>
                              <p:par>
                                <p:cTn id="30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44000"/>
                            </p:stCondLst>
                            <p:childTnLst>
                              <p:par>
                                <p:cTn id="3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45000"/>
                            </p:stCondLst>
                            <p:childTnLst>
                              <p:par>
                                <p:cTn id="3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46000"/>
                            </p:stCondLst>
                            <p:childTnLst>
                              <p:par>
                                <p:cTn id="3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7000"/>
                            </p:stCondLst>
                            <p:childTnLst>
                              <p:par>
                                <p:cTn id="3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8000"/>
                            </p:stCondLst>
                            <p:childTnLst>
                              <p:par>
                                <p:cTn id="3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49000"/>
                            </p:stCondLst>
                            <p:childTnLst>
                              <p:par>
                                <p:cTn id="3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3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51000"/>
                            </p:stCondLst>
                            <p:childTnLst>
                              <p:par>
                                <p:cTn id="3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2000"/>
                            </p:stCondLst>
                            <p:childTnLst>
                              <p:par>
                                <p:cTn id="3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53000"/>
                            </p:stCondLst>
                            <p:childTnLst>
                              <p:par>
                                <p:cTn id="3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4000"/>
                            </p:stCondLst>
                            <p:childTnLst>
                              <p:par>
                                <p:cTn id="38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55000"/>
                            </p:stCondLst>
                            <p:childTnLst>
                              <p:par>
                                <p:cTn id="3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56000"/>
                            </p:stCondLst>
                            <p:childTnLst>
                              <p:par>
                                <p:cTn id="3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7000"/>
                            </p:stCondLst>
                            <p:childTnLst>
                              <p:par>
                                <p:cTn id="40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58000"/>
                            </p:stCondLst>
                            <p:childTnLst>
                              <p:par>
                                <p:cTn id="4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59000"/>
                            </p:stCondLst>
                            <p:childTnLst>
                              <p:par>
                                <p:cTn id="4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60000"/>
                            </p:stCondLst>
                            <p:childTnLst>
                              <p:par>
                                <p:cTn id="4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61000"/>
                            </p:stCondLst>
                            <p:childTnLst>
                              <p:par>
                                <p:cTn id="4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62000"/>
                            </p:stCondLst>
                            <p:childTnLst>
                              <p:par>
                                <p:cTn id="4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63000"/>
                            </p:stCondLst>
                            <p:childTnLst>
                              <p:par>
                                <p:cTn id="4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64000"/>
                            </p:stCondLst>
                            <p:childTnLst>
                              <p:par>
                                <p:cTn id="4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65000"/>
                            </p:stCondLst>
                            <p:childTnLst>
                              <p:par>
                                <p:cTn id="4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66000"/>
                            </p:stCondLst>
                            <p:childTnLst>
                              <p:par>
                                <p:cTn id="4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67000"/>
                            </p:stCondLst>
                            <p:childTnLst>
                              <p:par>
                                <p:cTn id="4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68000"/>
                            </p:stCondLst>
                            <p:childTnLst>
                              <p:par>
                                <p:cTn id="4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69000"/>
                            </p:stCondLst>
                            <p:childTnLst>
                              <p:par>
                                <p:cTn id="48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70000"/>
                            </p:stCondLst>
                            <p:childTnLst>
                              <p:par>
                                <p:cTn id="4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71000"/>
                            </p:stCondLst>
                            <p:childTnLst>
                              <p:par>
                                <p:cTn id="50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72000"/>
                            </p:stCondLst>
                            <p:childTnLst>
                              <p:par>
                                <p:cTn id="50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73000"/>
                            </p:stCondLst>
                            <p:childTnLst>
                              <p:par>
                                <p:cTn id="5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74000"/>
                            </p:stCondLst>
                            <p:childTnLst>
                              <p:par>
                                <p:cTn id="5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5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76000"/>
                            </p:stCondLst>
                            <p:childTnLst>
                              <p:par>
                                <p:cTn id="5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77000"/>
                            </p:stCondLst>
                            <p:childTnLst>
                              <p:par>
                                <p:cTn id="5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78000"/>
                            </p:stCondLst>
                            <p:childTnLst>
                              <p:par>
                                <p:cTn id="5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79000"/>
                            </p:stCondLst>
                            <p:childTnLst>
                              <p:par>
                                <p:cTn id="5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draußen, Baum, Natur, Gras enthält.&#10;&#10;Automatisch generierte Beschreibung">
            <a:extLst>
              <a:ext uri="{FF2B5EF4-FFF2-40B4-BE49-F238E27FC236}">
                <a16:creationId xmlns:a16="http://schemas.microsoft.com/office/drawing/2014/main" id="{89C2D5C2-CDC2-D028-DB1C-702D73CD9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/>
        </p:blipFill>
        <p:spPr>
          <a:xfrm>
            <a:off x="457200" y="366765"/>
            <a:ext cx="11277600" cy="5943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82EBF41-9D43-FD75-4D93-A9C73A0DEAC1}"/>
              </a:ext>
            </a:extLst>
          </p:cNvPr>
          <p:cNvSpPr txBox="1"/>
          <p:nvPr/>
        </p:nvSpPr>
        <p:spPr>
          <a:xfrm>
            <a:off x="2934114" y="813922"/>
            <a:ext cx="63304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So soll es bleiben! </a:t>
            </a: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b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Für uns und unsere Kinder!</a:t>
            </a:r>
          </a:p>
        </p:txBody>
      </p:sp>
    </p:spTree>
    <p:extLst>
      <p:ext uri="{BB962C8B-B14F-4D97-AF65-F5344CB8AC3E}">
        <p14:creationId xmlns:p14="http://schemas.microsoft.com/office/powerpoint/2010/main" val="3380022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9A32A-3374-2547-6700-F4486F807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raußen, Baum, Natur, Gras enthält.&#10;&#10;Automatisch generierte Beschreibung">
            <a:extLst>
              <a:ext uri="{FF2B5EF4-FFF2-40B4-BE49-F238E27FC236}">
                <a16:creationId xmlns:a16="http://schemas.microsoft.com/office/drawing/2014/main" id="{3059C26A-B175-6F94-FA50-3383FD148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/>
        </p:blipFill>
        <p:spPr>
          <a:xfrm>
            <a:off x="-14183" y="0"/>
            <a:ext cx="12206183" cy="631036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FD7BBEE-FD41-D72E-D6B7-D2A384129268}"/>
              </a:ext>
            </a:extLst>
          </p:cNvPr>
          <p:cNvSpPr txBox="1"/>
          <p:nvPr/>
        </p:nvSpPr>
        <p:spPr>
          <a:xfrm>
            <a:off x="2774090" y="470866"/>
            <a:ext cx="6666085" cy="573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So soll es bleiben! </a:t>
            </a: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b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Für uns und unsere Kinder!</a:t>
            </a:r>
          </a:p>
        </p:txBody>
      </p:sp>
    </p:spTree>
    <p:extLst>
      <p:ext uri="{BB962C8B-B14F-4D97-AF65-F5344CB8AC3E}">
        <p14:creationId xmlns:p14="http://schemas.microsoft.com/office/powerpoint/2010/main" val="3749250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Breitbild</PresentationFormat>
  <Paragraphs>34</Paragraphs>
  <Slides>6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Norbert Müller</dc:creator>
  <cp:lastModifiedBy>Norbert Müller</cp:lastModifiedBy>
  <cp:revision>8</cp:revision>
  <dcterms:created xsi:type="dcterms:W3CDTF">2024-11-18T09:34:22Z</dcterms:created>
  <dcterms:modified xsi:type="dcterms:W3CDTF">2024-11-18T14:59:29Z</dcterms:modified>
</cp:coreProperties>
</file>